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E955D25-BF35-48DA-8D61-F563334BE086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</p14:sldIdLst>
        </p14:section>
        <p14:section name="Untitled Section" id="{8A967E75-1E33-44F7-A493-16432967FCA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255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896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1407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4115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9925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875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085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771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194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05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44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749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753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760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09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244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C0254E68-AB5D-4568-BA75-A50E1905E84A}" type="datetimeFigureOut">
              <a:rPr lang="en-US" smtClean="0"/>
              <a:t>6/15/2020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C28F1CCF-9B7C-4AFB-9B19-B4CBC09A7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8926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ABBREVIATIONS:</a:t>
            </a:r>
            <a:br>
              <a:rPr lang="en-US" dirty="0"/>
            </a:br>
            <a:r>
              <a:rPr lang="en-US" dirty="0"/>
              <a:t>INITIALISM &amp; ACRONYM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Dr. S, </a:t>
            </a:r>
            <a:r>
              <a:rPr lang="en-US" dirty="0" err="1" smtClean="0"/>
              <a:t>Karami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088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Acronym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666999"/>
            <a:ext cx="9905998" cy="3679210"/>
          </a:xfrm>
        </p:spPr>
        <p:txBody>
          <a:bodyPr/>
          <a:lstStyle/>
          <a:p>
            <a:r>
              <a:rPr lang="en-US" dirty="0"/>
              <a:t>NATO  North Atlantic Treaty Organization</a:t>
            </a:r>
          </a:p>
          <a:p>
            <a:r>
              <a:rPr lang="en-US" dirty="0"/>
              <a:t>• HOPE  Health Opportunity for People</a:t>
            </a:r>
          </a:p>
          <a:p>
            <a:r>
              <a:rPr lang="en-US" dirty="0"/>
              <a:t>Everywhere</a:t>
            </a:r>
          </a:p>
          <a:p>
            <a:r>
              <a:rPr lang="en-US" dirty="0"/>
              <a:t>• CARE  Cooperative for American Remittances to</a:t>
            </a:r>
          </a:p>
          <a:p>
            <a:r>
              <a:rPr lang="en-US" dirty="0"/>
              <a:t>Europe</a:t>
            </a:r>
          </a:p>
          <a:p>
            <a:r>
              <a:rPr lang="en-US" dirty="0"/>
              <a:t>• NOW  the National Organization of Women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550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Terms related to acronym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True Acronym: a typical acronym takes the </a:t>
            </a:r>
            <a:r>
              <a:rPr lang="en-US" dirty="0" smtClean="0"/>
              <a:t>first sound </a:t>
            </a:r>
            <a:r>
              <a:rPr lang="en-US" dirty="0"/>
              <a:t>from each words and is pronounced </a:t>
            </a:r>
            <a:r>
              <a:rPr lang="en-US" dirty="0" smtClean="0"/>
              <a:t>like any </a:t>
            </a:r>
            <a:r>
              <a:rPr lang="en-US" dirty="0"/>
              <a:t>other word.</a:t>
            </a:r>
          </a:p>
          <a:p>
            <a:r>
              <a:rPr lang="en-US" dirty="0" err="1"/>
              <a:t>e.g</a:t>
            </a:r>
            <a:r>
              <a:rPr lang="en-US" dirty="0"/>
              <a:t>: WAC /</a:t>
            </a:r>
            <a:r>
              <a:rPr lang="en-US" dirty="0" err="1"/>
              <a:t>wæk</a:t>
            </a:r>
            <a:r>
              <a:rPr lang="en-US" dirty="0"/>
              <a:t>/, ASCII /æs.ki:/, NATO /</a:t>
            </a:r>
            <a:r>
              <a:rPr lang="en-US" dirty="0" err="1"/>
              <a:t>neɪ.toʊ</a:t>
            </a:r>
            <a:r>
              <a:rPr lang="en-US" b="1" dirty="0"/>
              <a:t>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458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Reverse Acronym or </a:t>
            </a:r>
            <a:r>
              <a:rPr lang="en-US" i="1" dirty="0" err="1"/>
              <a:t>Bacronym</a:t>
            </a:r>
            <a:r>
              <a:rPr lang="en-US" dirty="0"/>
              <a:t>: </a:t>
            </a:r>
            <a:r>
              <a:rPr lang="en-US" dirty="0" smtClean="0"/>
              <a:t>acronyms created </a:t>
            </a:r>
            <a:r>
              <a:rPr lang="en-US" dirty="0"/>
              <a:t>from some word that has been existed.</a:t>
            </a:r>
          </a:p>
          <a:p>
            <a:r>
              <a:rPr lang="en-US" dirty="0" err="1"/>
              <a:t>e.g</a:t>
            </a:r>
            <a:r>
              <a:rPr lang="en-US" dirty="0"/>
              <a:t>: NOW  National Organization of Women,</a:t>
            </a:r>
          </a:p>
          <a:p>
            <a:r>
              <a:rPr lang="en-US" dirty="0"/>
              <a:t>AID  Agency for International Development,</a:t>
            </a:r>
          </a:p>
          <a:p>
            <a:r>
              <a:rPr lang="en-US" dirty="0"/>
              <a:t>PUSH  People United to Serve Humanity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2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/>
              <a:t>• </a:t>
            </a:r>
            <a:r>
              <a:rPr lang="en-US" sz="2400" b="1" dirty="0" err="1"/>
              <a:t>Intitialisms</a:t>
            </a:r>
            <a:r>
              <a:rPr lang="en-US" sz="2400" b="1" dirty="0"/>
              <a:t> and acronyms functions as nouns </a:t>
            </a:r>
            <a:r>
              <a:rPr lang="en-US" sz="2400" b="1" dirty="0" smtClean="0"/>
              <a:t>and adjectives</a:t>
            </a:r>
            <a:r>
              <a:rPr lang="en-US" sz="2400" b="1" dirty="0"/>
              <a:t>.</a:t>
            </a:r>
          </a:p>
          <a:p>
            <a:r>
              <a:rPr lang="en-US" sz="2400" b="1" dirty="0"/>
              <a:t>• Why acronyms should be avoided in some cases</a:t>
            </a:r>
          </a:p>
          <a:p>
            <a:r>
              <a:rPr lang="en-US" sz="2400" b="1" dirty="0"/>
              <a:t>is a mystery</a:t>
            </a:r>
            <a:r>
              <a:rPr lang="en-US" sz="2400" b="1" dirty="0" smtClean="0"/>
              <a:t>. (</a:t>
            </a:r>
            <a:r>
              <a:rPr lang="en-US" sz="2400" b="1" dirty="0" err="1"/>
              <a:t>Baeur</a:t>
            </a:r>
            <a:r>
              <a:rPr lang="en-US" sz="2400" b="1" dirty="0"/>
              <a:t>)</a:t>
            </a:r>
          </a:p>
          <a:p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902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/>
              <a:t>• When an acronym becomes fully accepted as </a:t>
            </a:r>
            <a:r>
              <a:rPr lang="en-US" sz="2400" b="1" dirty="0" smtClean="0"/>
              <a:t>a word</a:t>
            </a:r>
            <a:r>
              <a:rPr lang="en-US" sz="2400" b="1" dirty="0"/>
              <a:t>, it often comes to be spelled with lowercase</a:t>
            </a:r>
          </a:p>
          <a:p>
            <a:r>
              <a:rPr lang="en-US" sz="2400" b="1" dirty="0"/>
              <a:t>letters just like other words, </a:t>
            </a:r>
            <a:r>
              <a:rPr lang="en-US" sz="2400" b="1" dirty="0" err="1"/>
              <a:t>e.g</a:t>
            </a:r>
            <a:r>
              <a:rPr lang="en-US" sz="2400" b="1" dirty="0"/>
              <a:t>: </a:t>
            </a:r>
            <a:r>
              <a:rPr lang="en-US" sz="2400" b="1" i="1" dirty="0" smtClean="0"/>
              <a:t>radar, sonar</a:t>
            </a:r>
            <a:r>
              <a:rPr lang="en-US" sz="2400" b="1" i="1" dirty="0"/>
              <a:t>, aids</a:t>
            </a:r>
            <a:r>
              <a:rPr lang="en-US" sz="2400" b="1" dirty="0"/>
              <a:t>, and so on. (</a:t>
            </a:r>
            <a:r>
              <a:rPr lang="en-US" sz="2400" b="1" dirty="0" err="1"/>
              <a:t>Stockwell</a:t>
            </a:r>
            <a:r>
              <a:rPr lang="en-US" sz="2400" b="1" dirty="0"/>
              <a:t> &amp; </a:t>
            </a:r>
            <a:r>
              <a:rPr lang="en-US" sz="2400" b="1" dirty="0" err="1" smtClean="0"/>
              <a:t>Minkova</a:t>
            </a:r>
            <a:r>
              <a:rPr lang="en-US" sz="2400" b="1" dirty="0" smtClean="0"/>
              <a:t> 2001</a:t>
            </a:r>
            <a:r>
              <a:rPr lang="en-US" sz="2400" b="1" dirty="0"/>
              <a:t>, p. 7</a:t>
            </a:r>
          </a:p>
        </p:txBody>
      </p:sp>
    </p:spTree>
    <p:extLst>
      <p:ext uri="{BB962C8B-B14F-4D97-AF65-F5344CB8AC3E}">
        <p14:creationId xmlns:p14="http://schemas.microsoft.com/office/powerpoint/2010/main" val="2022250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/>
              <a:t>Thanks for your attention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36308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of Abbreviation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• </a:t>
            </a:r>
            <a:r>
              <a:rPr lang="en-US" dirty="0"/>
              <a:t>Abbreviation is the one other popular way of</a:t>
            </a:r>
          </a:p>
          <a:p>
            <a:r>
              <a:rPr lang="en-US" dirty="0"/>
              <a:t>forming words. It is a shortened or contracted</a:t>
            </a:r>
          </a:p>
          <a:p>
            <a:r>
              <a:rPr lang="en-US" dirty="0"/>
              <a:t>form of a word or phrase, used to represent</a:t>
            </a:r>
          </a:p>
          <a:p>
            <a:r>
              <a:rPr lang="en-US" dirty="0"/>
              <a:t>the whole.</a:t>
            </a:r>
          </a:p>
          <a:p>
            <a:r>
              <a:rPr lang="en-US" dirty="0"/>
              <a:t>• Abbreviation is similar in nature to blends.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368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• According to Ingo </a:t>
            </a:r>
            <a:r>
              <a:rPr lang="en-US" dirty="0" err="1"/>
              <a:t>Plag</a:t>
            </a:r>
            <a:r>
              <a:rPr lang="en-US" dirty="0"/>
              <a:t> (</a:t>
            </a:r>
            <a:r>
              <a:rPr lang="en-US" i="1" dirty="0"/>
              <a:t>Word-Formation in</a:t>
            </a:r>
          </a:p>
          <a:p>
            <a:r>
              <a:rPr lang="en-US" i="1" dirty="0"/>
              <a:t>English </a:t>
            </a:r>
            <a:r>
              <a:rPr lang="en-US" dirty="0"/>
              <a:t>2003, p. 163), abbreviations can be</a:t>
            </a:r>
          </a:p>
          <a:p>
            <a:r>
              <a:rPr lang="en-US" dirty="0"/>
              <a:t>grouped based on two orthographic and</a:t>
            </a:r>
          </a:p>
          <a:p>
            <a:r>
              <a:rPr lang="en-US" dirty="0"/>
              <a:t>phonological properties, </a:t>
            </a:r>
            <a:r>
              <a:rPr lang="en-US" b="1" dirty="0" err="1"/>
              <a:t>initialism</a:t>
            </a:r>
            <a:r>
              <a:rPr lang="en-US" b="1" dirty="0"/>
              <a:t> </a:t>
            </a:r>
            <a:r>
              <a:rPr lang="en-US" dirty="0"/>
              <a:t>and</a:t>
            </a:r>
          </a:p>
          <a:p>
            <a:r>
              <a:rPr lang="en-US" b="1" dirty="0"/>
              <a:t>acronyms</a:t>
            </a:r>
            <a:r>
              <a:rPr lang="en-US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268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• A brief definition of </a:t>
            </a:r>
            <a:r>
              <a:rPr lang="en-US" dirty="0" err="1"/>
              <a:t>Initialism</a:t>
            </a:r>
            <a:r>
              <a:rPr lang="en-US" dirty="0"/>
              <a:t> is </a:t>
            </a:r>
            <a:r>
              <a:rPr lang="en-US" dirty="0" smtClean="0"/>
              <a:t>made from </a:t>
            </a:r>
            <a:r>
              <a:rPr lang="en-US" dirty="0"/>
              <a:t>the first letter or letters of a </a:t>
            </a:r>
            <a:r>
              <a:rPr lang="en-US" dirty="0" smtClean="0"/>
              <a:t>string of </a:t>
            </a:r>
            <a:r>
              <a:rPr lang="en-US" dirty="0"/>
              <a:t>words, but can't be pronounced </a:t>
            </a:r>
            <a:r>
              <a:rPr lang="en-US" dirty="0" smtClean="0"/>
              <a:t>as words </a:t>
            </a:r>
            <a:r>
              <a:rPr lang="en-US" dirty="0"/>
              <a:t>themselves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• A brief definition of Acronym is </a:t>
            </a:r>
            <a:r>
              <a:rPr lang="en-US" dirty="0" smtClean="0"/>
              <a:t>made from </a:t>
            </a:r>
            <a:r>
              <a:rPr lang="en-US" dirty="0"/>
              <a:t>the first letter (or letters) of a </a:t>
            </a:r>
            <a:r>
              <a:rPr lang="en-US" dirty="0" smtClean="0"/>
              <a:t>string of </a:t>
            </a:r>
            <a:r>
              <a:rPr lang="en-US" dirty="0"/>
              <a:t>words but are pronounced as if </a:t>
            </a:r>
            <a:r>
              <a:rPr lang="en-US" dirty="0" smtClean="0"/>
              <a:t>they were </a:t>
            </a:r>
            <a:r>
              <a:rPr lang="en-US" dirty="0"/>
              <a:t>words themselves.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174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of </a:t>
            </a:r>
            <a:r>
              <a:rPr lang="en-US" dirty="0" err="1"/>
              <a:t>Initialism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Initialism</a:t>
            </a:r>
            <a:r>
              <a:rPr lang="en-US" dirty="0"/>
              <a:t> defined as a group of </a:t>
            </a:r>
            <a:r>
              <a:rPr lang="en-US" dirty="0" smtClean="0"/>
              <a:t>initial letters </a:t>
            </a:r>
            <a:r>
              <a:rPr lang="en-US" dirty="0"/>
              <a:t>used as an abbreviation for </a:t>
            </a:r>
            <a:r>
              <a:rPr lang="en-US" dirty="0" smtClean="0"/>
              <a:t>a name </a:t>
            </a:r>
            <a:r>
              <a:rPr lang="en-US" dirty="0"/>
              <a:t>or expression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082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</a:t>
            </a:r>
            <a:r>
              <a:rPr lang="en-US" dirty="0" err="1"/>
              <a:t>Initialism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"BBC" (British Broadcasting Corporation),</a:t>
            </a:r>
          </a:p>
          <a:p>
            <a:r>
              <a:rPr lang="en-US" dirty="0"/>
              <a:t>or "PBS" (Public broadcasting System)</a:t>
            </a:r>
          </a:p>
          <a:p>
            <a:r>
              <a:rPr lang="en-US" dirty="0"/>
              <a:t>• "U.K." is an </a:t>
            </a:r>
            <a:r>
              <a:rPr lang="en-US" dirty="0" err="1"/>
              <a:t>intialism</a:t>
            </a:r>
            <a:r>
              <a:rPr lang="en-US" dirty="0"/>
              <a:t> for United </a:t>
            </a:r>
            <a:r>
              <a:rPr lang="en-US" dirty="0" err="1"/>
              <a:t>Kindom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0147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of Acronym</a:t>
            </a:r>
            <a:br>
              <a:rPr lang="en-US" dirty="0"/>
            </a:br>
            <a:r>
              <a:rPr lang="en-US" dirty="0"/>
              <a:t>•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• Acronym is an </a:t>
            </a:r>
            <a:r>
              <a:rPr lang="en-US" dirty="0" err="1"/>
              <a:t>initialism</a:t>
            </a:r>
            <a:r>
              <a:rPr lang="en-US" dirty="0"/>
              <a:t> pronounced according to </a:t>
            </a:r>
            <a:r>
              <a:rPr lang="en-US" dirty="0" smtClean="0"/>
              <a:t>ordinary grapheme-phoneme </a:t>
            </a:r>
            <a:r>
              <a:rPr lang="en-US" dirty="0"/>
              <a:t>conversion rules. (Bauer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/>
              <a:t>• Acronym is a special type of blends. (</a:t>
            </a:r>
            <a:r>
              <a:rPr lang="en-US" dirty="0" err="1"/>
              <a:t>Stockwell</a:t>
            </a:r>
            <a:r>
              <a:rPr lang="en-US" dirty="0"/>
              <a:t> &amp; </a:t>
            </a:r>
            <a:r>
              <a:rPr lang="en-US" dirty="0" err="1"/>
              <a:t>Minkova</a:t>
            </a:r>
            <a:endParaRPr lang="en-US" dirty="0"/>
          </a:p>
          <a:p>
            <a:r>
              <a:rPr lang="en-US" dirty="0"/>
              <a:t>2001, p. 7)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436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• Acronym is the most extreme kind of truncation in which </a:t>
            </a:r>
            <a:r>
              <a:rPr lang="en-US" dirty="0" smtClean="0"/>
              <a:t>a component </a:t>
            </a:r>
            <a:r>
              <a:rPr lang="en-US" dirty="0"/>
              <a:t>of a blend reduce to just one sound or letter</a:t>
            </a:r>
            <a:r>
              <a:rPr lang="en-US" dirty="0" smtClean="0"/>
              <a:t>. (</a:t>
            </a:r>
            <a:r>
              <a:rPr lang="en-US" dirty="0"/>
              <a:t>McCarthy 2002, p. 65)</a:t>
            </a:r>
          </a:p>
          <a:p>
            <a:r>
              <a:rPr lang="en-US" dirty="0"/>
              <a:t>• Acronym (and </a:t>
            </a:r>
            <a:r>
              <a:rPr lang="en-US" dirty="0" err="1"/>
              <a:t>initialism</a:t>
            </a:r>
            <a:r>
              <a:rPr lang="en-US" dirty="0"/>
              <a:t>) is an extreme form of clipping</a:t>
            </a:r>
          </a:p>
          <a:p>
            <a:r>
              <a:rPr lang="en-US" dirty="0"/>
              <a:t>results. (Brinton 2005, p. 99)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058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“A combination of initial letters of </a:t>
            </a:r>
            <a:r>
              <a:rPr lang="en-US" i="1" dirty="0" smtClean="0"/>
              <a:t>word sequence </a:t>
            </a:r>
            <a:r>
              <a:rPr lang="en-US" i="1" dirty="0"/>
              <a:t>that is pronounced as a word, </a:t>
            </a:r>
            <a:r>
              <a:rPr lang="en-US" i="1" dirty="0" smtClean="0"/>
              <a:t>rather than </a:t>
            </a:r>
            <a:r>
              <a:rPr lang="en-US" i="1" dirty="0"/>
              <a:t>as a combination of letters</a:t>
            </a:r>
            <a:r>
              <a:rPr lang="en-US" dirty="0"/>
              <a:t>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6229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29</TotalTime>
  <Words>496</Words>
  <Application>Microsoft Office PowerPoint</Application>
  <PresentationFormat>Widescreen</PresentationFormat>
  <Paragraphs>54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Century Gothic</vt:lpstr>
      <vt:lpstr>Mesh</vt:lpstr>
      <vt:lpstr>ABBREVIATIONS: INITIALISM &amp; ACRONYM</vt:lpstr>
      <vt:lpstr>Definition of Abbreviation </vt:lpstr>
      <vt:lpstr>PowerPoint Presentation</vt:lpstr>
      <vt:lpstr>PowerPoint Presentation</vt:lpstr>
      <vt:lpstr>Definition of Initialism</vt:lpstr>
      <vt:lpstr>Examples of Initialism</vt:lpstr>
      <vt:lpstr>Definition of Acronym •</vt:lpstr>
      <vt:lpstr>PowerPoint Presentation</vt:lpstr>
      <vt:lpstr>PowerPoint Presentation</vt:lpstr>
      <vt:lpstr>Examples of Acronym</vt:lpstr>
      <vt:lpstr>Terms related to acronym</vt:lpstr>
      <vt:lpstr>PowerPoint Presentation</vt:lpstr>
      <vt:lpstr>Notes</vt:lpstr>
      <vt:lpstr>NOTES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ABBREVIATIONS: INITIALISM &amp; ACRONYM</dc:title>
  <dc:creator>sony</dc:creator>
  <cp:lastModifiedBy>sony</cp:lastModifiedBy>
  <cp:revision>3</cp:revision>
  <dcterms:created xsi:type="dcterms:W3CDTF">2020-06-15T10:15:39Z</dcterms:created>
  <dcterms:modified xsi:type="dcterms:W3CDTF">2020-06-15T10:45:32Z</dcterms:modified>
</cp:coreProperties>
</file>